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7" r:id="rId2"/>
    <p:sldId id="264" r:id="rId3"/>
    <p:sldId id="265" r:id="rId4"/>
    <p:sldId id="266" r:id="rId5"/>
    <p:sldId id="267" r:id="rId6"/>
    <p:sldId id="268" r:id="rId7"/>
    <p:sldId id="270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80" r:id="rId18"/>
    <p:sldId id="281" r:id="rId19"/>
    <p:sldId id="283" r:id="rId20"/>
    <p:sldId id="282" r:id="rId21"/>
    <p:sldId id="284" r:id="rId22"/>
    <p:sldId id="285" r:id="rId23"/>
    <p:sldId id="286" r:id="rId24"/>
    <p:sldId id="299" r:id="rId25"/>
    <p:sldId id="287" r:id="rId26"/>
    <p:sldId id="289" r:id="rId27"/>
    <p:sldId id="291" r:id="rId28"/>
    <p:sldId id="290" r:id="rId29"/>
    <p:sldId id="292" r:id="rId30"/>
    <p:sldId id="301" r:id="rId3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2B04B-A5C6-40EE-A240-18185B896F34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B479E-5905-4182-A2DB-124623C7D3F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24</a:t>
            </a:fld>
            <a:endParaRPr lang="pl-P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26</a:t>
            </a:fld>
            <a:endParaRPr lang="pl-P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27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28</a:t>
            </a:fld>
            <a:endParaRPr lang="pl-P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29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30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Tum pod Łęczycą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18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20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STYL</a:t>
            </a:r>
            <a:r>
              <a:rPr lang="pl-PL" baseline="0" dirty="0" smtClean="0"/>
              <a:t> GOTYCKI NARODZIŁ W XIII WIEKU WE FRANCJI I TRWAŁ DO XV WIEKU.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BB479E-5905-4182-A2DB-124623C7D3F5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6174444-FF45-4A62-A6B7-DBE76E2E0F3C}" type="datetimeFigureOut">
              <a:rPr lang="pl-PL" smtClean="0"/>
              <a:pPr/>
              <a:t>2018-07-25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3BDB582-E53D-451E-88EE-4104E881E39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428604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Powstał we Francji około X wieku i trwał do wieku XII. </a:t>
            </a:r>
            <a:endParaRPr lang="pl-PL" dirty="0"/>
          </a:p>
        </p:txBody>
      </p:sp>
      <p:pic>
        <p:nvPicPr>
          <p:cNvPr id="4" name="Obraz 3" descr="lokalizacja-francji-na-tle-europy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928934"/>
            <a:ext cx="5305316" cy="34290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wnętrza kościół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8129782" cy="4570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płaskorzeź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736"/>
            <a:ext cx="8072462" cy="45407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fres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1357298"/>
            <a:ext cx="4143404" cy="5143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zwir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500174"/>
            <a:ext cx="6929486" cy="4611258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286116" y="6211669"/>
            <a:ext cx="2636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„Św.</a:t>
            </a:r>
            <a:r>
              <a:rPr lang="pl-PL" sz="3600" baseline="0" dirty="0" smtClean="0"/>
              <a:t> Żwirek”</a:t>
            </a:r>
            <a:endParaRPr lang="pl-PL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portal romań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00174"/>
            <a:ext cx="6429420" cy="479733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5984" y="1000108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</a:t>
            </a:r>
            <a:br>
              <a:rPr lang="pl-PL" sz="8000" dirty="0" smtClean="0">
                <a:latin typeface="Algerian" pitchFamily="82" charset="0"/>
              </a:rPr>
            </a:br>
            <a:r>
              <a:rPr lang="pl-PL" sz="8000" dirty="0" smtClean="0">
                <a:latin typeface="Algerian" pitchFamily="82" charset="0"/>
              </a:rPr>
              <a:t>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drzwi gnieźnieńskie - płaskorzeź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857232"/>
            <a:ext cx="3500461" cy="571225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tum pod łęczycą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643050"/>
            <a:ext cx="6286544" cy="3478548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357422" y="5429264"/>
            <a:ext cx="4793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800" dirty="0" smtClean="0"/>
              <a:t>Tum pod Łęczycą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7224" y="1071546"/>
            <a:ext cx="764386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r>
              <a:rPr lang="pl-PL" sz="4000" baseline="0" dirty="0" smtClean="0"/>
              <a:t>NARODZIŁ W XIII WIEKU WE FRANCJI I TRWAŁ DO XV WIEKU.</a:t>
            </a:r>
            <a:endParaRPr lang="pl-PL" sz="4000" dirty="0"/>
          </a:p>
        </p:txBody>
      </p:sp>
      <p:pic>
        <p:nvPicPr>
          <p:cNvPr id="3" name="Obraz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5000636"/>
            <a:ext cx="2286000" cy="990600"/>
          </a:xfrm>
          <a:prstGeom prst="rect">
            <a:avLst/>
          </a:prstGeom>
        </p:spPr>
      </p:pic>
      <p:pic>
        <p:nvPicPr>
          <p:cNvPr id="4" name="Obraz 3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5000636"/>
            <a:ext cx="2286000" cy="990600"/>
          </a:xfrm>
          <a:prstGeom prst="rect">
            <a:avLst/>
          </a:prstGeom>
        </p:spPr>
      </p:pic>
      <p:pic>
        <p:nvPicPr>
          <p:cNvPr id="5" name="Obraz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5000636"/>
            <a:ext cx="2286000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6" name="Obraz 5" descr="cegł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2000240"/>
            <a:ext cx="6572296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kościół notre d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857364"/>
            <a:ext cx="6643702" cy="442913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643042" y="5715016"/>
            <a:ext cx="61844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Katedra Notre</a:t>
            </a:r>
            <a:r>
              <a:rPr lang="pl-PL" sz="3600" baseline="0" dirty="0" smtClean="0"/>
              <a:t> Dame w Paryżu</a:t>
            </a:r>
            <a:endParaRPr lang="pl-PL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5" name="Obraz 4" descr="m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85926"/>
            <a:ext cx="8037557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malbor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290" y="1928802"/>
            <a:ext cx="6572276" cy="4071967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1428728" y="6072206"/>
            <a:ext cx="40398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dirty="0" smtClean="0"/>
              <a:t>Zamek w Malborku</a:t>
            </a:r>
            <a:endParaRPr lang="pl-PL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ratusz w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018424"/>
            <a:ext cx="6715172" cy="43881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43306" y="214290"/>
            <a:ext cx="764386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      STYL</a:t>
            </a:r>
            <a:r>
              <a:rPr lang="pl-PL" sz="7700" baseline="0" dirty="0" smtClean="0">
                <a:latin typeface="Viner Hand ITC" pitchFamily="66" charset="0"/>
              </a:rPr>
              <a:t> </a:t>
            </a:r>
          </a:p>
          <a:p>
            <a:r>
              <a:rPr lang="pl-PL" sz="7700" baseline="0" dirty="0" smtClean="0">
                <a:latin typeface="Viner Hand ITC" pitchFamily="66" charset="0"/>
              </a:rPr>
              <a:t> 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smukły budyne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532974"/>
            <a:ext cx="3286148" cy="546779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okna duż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928802"/>
            <a:ext cx="6572296" cy="395970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43306" y="214290"/>
            <a:ext cx="764386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       STYL</a:t>
            </a:r>
            <a:r>
              <a:rPr lang="pl-PL" sz="7700" baseline="0" dirty="0" smtClean="0">
                <a:latin typeface="Viner Hand ITC" pitchFamily="66" charset="0"/>
              </a:rPr>
              <a:t> </a:t>
            </a:r>
          </a:p>
          <a:p>
            <a:r>
              <a:rPr lang="pl-PL" sz="7700" baseline="0" dirty="0" smtClean="0">
                <a:latin typeface="Viner Hand ITC" pitchFamily="66" charset="0"/>
              </a:rPr>
              <a:t>   GOTYCKI </a:t>
            </a:r>
          </a:p>
          <a:p>
            <a:pPr algn="ctr"/>
            <a:endParaRPr lang="pl-PL" sz="4000" dirty="0"/>
          </a:p>
        </p:txBody>
      </p:sp>
      <p:pic>
        <p:nvPicPr>
          <p:cNvPr id="5" name="Obraz 4" descr="witra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3901614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witraż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1785926"/>
            <a:ext cx="6429392" cy="427605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wnętrz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1928802"/>
            <a:ext cx="5929354" cy="444701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madonna rzezb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3028968" cy="4068914"/>
          </a:xfrm>
          <a:prstGeom prst="rect">
            <a:avLst/>
          </a:prstGeom>
        </p:spPr>
      </p:pic>
      <p:pic>
        <p:nvPicPr>
          <p:cNvPr id="4" name="Obraz 3" descr="obra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2571744"/>
            <a:ext cx="5287162" cy="379353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rzeżby - wit stwos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000240"/>
            <a:ext cx="7358114" cy="4312569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714348" y="571480"/>
            <a:ext cx="7643866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STYL</a:t>
            </a:r>
            <a:r>
              <a:rPr lang="pl-PL" sz="7700" baseline="0" dirty="0" smtClean="0">
                <a:latin typeface="Viner Hand ITC" pitchFamily="66" charset="0"/>
              </a:rPr>
              <a:t> GOTYCKI </a:t>
            </a:r>
          </a:p>
          <a:p>
            <a:pPr algn="ctr"/>
            <a:endParaRPr lang="pl-PL" sz="4000" dirty="0"/>
          </a:p>
        </p:txBody>
      </p:sp>
      <p:pic>
        <p:nvPicPr>
          <p:cNvPr id="3" name="Obraz 2" descr="port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1928802"/>
            <a:ext cx="3571900" cy="43299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kościół romańs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428736"/>
            <a:ext cx="5715000" cy="42767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643306" y="214290"/>
            <a:ext cx="764386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7700" dirty="0" smtClean="0">
                <a:latin typeface="Viner Hand ITC" pitchFamily="66" charset="0"/>
              </a:rPr>
              <a:t>      STYL</a:t>
            </a:r>
            <a:r>
              <a:rPr lang="pl-PL" sz="7700" baseline="0" dirty="0" smtClean="0">
                <a:latin typeface="Viner Hand ITC" pitchFamily="66" charset="0"/>
              </a:rPr>
              <a:t> </a:t>
            </a:r>
          </a:p>
          <a:p>
            <a:r>
              <a:rPr lang="pl-PL" sz="7700" baseline="0" dirty="0" smtClean="0">
                <a:latin typeface="Viner Hand ITC" pitchFamily="66" charset="0"/>
              </a:rPr>
              <a:t>  GOTYCKI </a:t>
            </a:r>
          </a:p>
          <a:p>
            <a:pPr algn="ctr"/>
            <a:endParaRPr lang="pl-PL" sz="4000" dirty="0"/>
          </a:p>
        </p:txBody>
      </p:sp>
      <p:pic>
        <p:nvPicPr>
          <p:cNvPr id="4" name="Obraz 3" descr="kościół mariac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00042"/>
            <a:ext cx="3478973" cy="564360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4143372" y="5572140"/>
            <a:ext cx="4647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 smtClean="0"/>
              <a:t>Kościół</a:t>
            </a:r>
            <a:r>
              <a:rPr lang="pl-PL" sz="2800" baseline="0" dirty="0" smtClean="0"/>
              <a:t> Mariacki w Krakowie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6387989" y="6488668"/>
            <a:ext cx="2756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/>
              <a:t>Opracował: Marcin </a:t>
            </a:r>
            <a:r>
              <a:rPr lang="pl-PL" dirty="0" err="1" smtClean="0"/>
              <a:t>Kobos</a:t>
            </a:r>
            <a:endParaRPr lang="pl-PL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wież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714488"/>
            <a:ext cx="5989102" cy="43920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zam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14488"/>
            <a:ext cx="7000924" cy="4387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niski budyne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1571612"/>
            <a:ext cx="5857916" cy="46091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wysoko okn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571612"/>
            <a:ext cx="4572017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okn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643050"/>
            <a:ext cx="4214842" cy="464344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8596" y="0"/>
            <a:ext cx="8305800" cy="2343386"/>
          </a:xfrm>
        </p:spPr>
        <p:txBody>
          <a:bodyPr/>
          <a:lstStyle/>
          <a:p>
            <a:r>
              <a:rPr lang="pl-PL" sz="8000" dirty="0" smtClean="0">
                <a:latin typeface="Algerian" pitchFamily="82" charset="0"/>
              </a:rPr>
              <a:t>STYL ROMAŃSKI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3" name="Obraz 2" descr="wnętrz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428736"/>
            <a:ext cx="7143800" cy="445438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93</TotalTime>
  <Words>288</Words>
  <Application>Microsoft Office PowerPoint</Application>
  <PresentationFormat>Pokaz na ekranie (4:3)</PresentationFormat>
  <Paragraphs>69</Paragraphs>
  <Slides>30</Slides>
  <Notes>16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Papier</vt:lpstr>
      <vt:lpstr>STYL ROMAŃSKI Powstał we Francji około X wieku i trwał do wieku XII. </vt:lpstr>
      <vt:lpstr>STYL ROMAŃSKI </vt:lpstr>
      <vt:lpstr>STYL ROMAŃSKI </vt:lpstr>
      <vt:lpstr>STYL ROMAŃSKI </vt:lpstr>
      <vt:lpstr>STYL ROMAŃSKI </vt:lpstr>
      <vt:lpstr>STYL ROMAŃSKI </vt:lpstr>
      <vt:lpstr>STYL ROMAŃSKI </vt:lpstr>
      <vt:lpstr>STYL ROMAŃSKI </vt:lpstr>
      <vt:lpstr>STYL ROMAŃSKI </vt:lpstr>
      <vt:lpstr>STYL ROMAŃSKI </vt:lpstr>
      <vt:lpstr>STYL ROMAŃSKI </vt:lpstr>
      <vt:lpstr>STYL ROMAŃSKI </vt:lpstr>
      <vt:lpstr>STYL ROMAŃSKI </vt:lpstr>
      <vt:lpstr>STYL ROMAŃSKI </vt:lpstr>
      <vt:lpstr>STYL  ROMAŃSKI </vt:lpstr>
      <vt:lpstr>STYL ROMAŃSKI 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Marcin</dc:creator>
  <cp:lastModifiedBy>GRAŻYNA FRĄCZEK</cp:lastModifiedBy>
  <cp:revision>21</cp:revision>
  <dcterms:created xsi:type="dcterms:W3CDTF">2016-03-06T17:25:14Z</dcterms:created>
  <dcterms:modified xsi:type="dcterms:W3CDTF">2018-07-25T11:57:33Z</dcterms:modified>
</cp:coreProperties>
</file>