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0" r:id="rId2"/>
    <p:sldId id="278" r:id="rId3"/>
    <p:sldId id="258" r:id="rId4"/>
    <p:sldId id="275" r:id="rId5"/>
    <p:sldId id="277" r:id="rId6"/>
    <p:sldId id="279" r:id="rId7"/>
    <p:sldId id="276" r:id="rId8"/>
    <p:sldId id="274" r:id="rId9"/>
    <p:sldId id="273" r:id="rId10"/>
    <p:sldId id="271" r:id="rId11"/>
    <p:sldId id="272" r:id="rId12"/>
    <p:sldId id="281" r:id="rId13"/>
    <p:sldId id="280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3D987-6ABA-4838-86BD-47D308020F6A}" type="datetimeFigureOut">
              <a:rPr lang="pl-PL" smtClean="0"/>
              <a:pPr/>
              <a:t>2018-07-25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40DAB-31EA-4B6A-9785-2C93B88AD7F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40DAB-31EA-4B6A-9785-2C93B88AD7F0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E868-8A33-4D95-910E-33EC4C71FFB1}" type="datetimeFigureOut">
              <a:rPr lang="pl-PL" smtClean="0"/>
              <a:pPr/>
              <a:t>2018-07-25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FF4479-992D-4AAC-A90E-35DCECCEB24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E868-8A33-4D95-910E-33EC4C71FFB1}" type="datetimeFigureOut">
              <a:rPr lang="pl-PL" smtClean="0"/>
              <a:pPr/>
              <a:t>2018-07-25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4479-992D-4AAC-A90E-35DCECCEB2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E868-8A33-4D95-910E-33EC4C71FFB1}" type="datetimeFigureOut">
              <a:rPr lang="pl-PL" smtClean="0"/>
              <a:pPr/>
              <a:t>2018-07-25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4479-992D-4AAC-A90E-35DCECCEB2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92E868-8A33-4D95-910E-33EC4C71FFB1}" type="datetimeFigureOut">
              <a:rPr lang="pl-PL" smtClean="0"/>
              <a:pPr/>
              <a:t>2018-07-25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4FF4479-992D-4AAC-A90E-35DCECCEB24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E868-8A33-4D95-910E-33EC4C71FFB1}" type="datetimeFigureOut">
              <a:rPr lang="pl-PL" smtClean="0"/>
              <a:pPr/>
              <a:t>2018-07-25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4479-992D-4AAC-A90E-35DCECCEB24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E868-8A33-4D95-910E-33EC4C71FFB1}" type="datetimeFigureOut">
              <a:rPr lang="pl-PL" smtClean="0"/>
              <a:pPr/>
              <a:t>2018-07-25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4479-992D-4AAC-A90E-35DCECCEB24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4479-992D-4AAC-A90E-35DCECCEB24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E868-8A33-4D95-910E-33EC4C71FFB1}" type="datetimeFigureOut">
              <a:rPr lang="pl-PL" smtClean="0"/>
              <a:pPr/>
              <a:t>2018-07-25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E868-8A33-4D95-910E-33EC4C71FFB1}" type="datetimeFigureOut">
              <a:rPr lang="pl-PL" smtClean="0"/>
              <a:pPr/>
              <a:t>2018-07-25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4479-992D-4AAC-A90E-35DCECCEB24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E868-8A33-4D95-910E-33EC4C71FFB1}" type="datetimeFigureOut">
              <a:rPr lang="pl-PL" smtClean="0"/>
              <a:pPr/>
              <a:t>2018-07-25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4479-992D-4AAC-A90E-35DCECCEB2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92E868-8A33-4D95-910E-33EC4C71FFB1}" type="datetimeFigureOut">
              <a:rPr lang="pl-PL" smtClean="0"/>
              <a:pPr/>
              <a:t>2018-07-25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4FF4479-992D-4AAC-A90E-35DCECCEB24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E868-8A33-4D95-910E-33EC4C71FFB1}" type="datetimeFigureOut">
              <a:rPr lang="pl-PL" smtClean="0"/>
              <a:pPr/>
              <a:t>2018-07-25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FF4479-992D-4AAC-A90E-35DCECCEB24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A92E868-8A33-4D95-910E-33EC4C71FFB1}" type="datetimeFigureOut">
              <a:rPr lang="pl-PL" smtClean="0"/>
              <a:pPr/>
              <a:t>2018-07-25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4FF4479-992D-4AAC-A90E-35DCECCEB24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2505084"/>
          </a:xfrm>
        </p:spPr>
        <p:txBody>
          <a:bodyPr>
            <a:noAutofit/>
          </a:bodyPr>
          <a:lstStyle/>
          <a:p>
            <a:pPr algn="ctr"/>
            <a:r>
              <a:rPr lang="pl-PL" sz="5400" dirty="0" smtClean="0">
                <a:latin typeface="Bauhaus 93" pitchFamily="82" charset="0"/>
              </a:rPr>
              <a:t>QUIZ HISTORYCZNY</a:t>
            </a:r>
            <a:r>
              <a:rPr lang="pl-PL" sz="5400" dirty="0" smtClean="0"/>
              <a:t/>
            </a:r>
            <a:br>
              <a:rPr lang="pl-PL" sz="5400" dirty="0" smtClean="0"/>
            </a:br>
            <a:r>
              <a:rPr lang="pl-PL" sz="5400" dirty="0" smtClean="0"/>
              <a:t/>
            </a:r>
            <a:br>
              <a:rPr lang="pl-PL" sz="5400" dirty="0" smtClean="0"/>
            </a:br>
            <a:r>
              <a:rPr lang="pl-PL" sz="5400" dirty="0" smtClean="0"/>
              <a:t>„STYL ROMAŃSKI CZY GOTYCKI?”</a:t>
            </a:r>
            <a:endParaRPr lang="pl-PL" sz="5400" dirty="0"/>
          </a:p>
        </p:txBody>
      </p:sp>
      <p:sp>
        <p:nvSpPr>
          <p:cNvPr id="3" name="Prostokąt 2"/>
          <p:cNvSpPr/>
          <p:nvPr/>
        </p:nvSpPr>
        <p:spPr>
          <a:xfrm>
            <a:off x="6000760" y="6000768"/>
            <a:ext cx="2756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Opracował: Marcin </a:t>
            </a:r>
            <a:r>
              <a:rPr lang="pl-PL" dirty="0" err="1" smtClean="0"/>
              <a:t>Kobos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9600" dirty="0" smtClean="0"/>
              <a:t>9.</a:t>
            </a:r>
            <a:endParaRPr lang="pl-PL" sz="9600" dirty="0"/>
          </a:p>
        </p:txBody>
      </p:sp>
      <p:pic>
        <p:nvPicPr>
          <p:cNvPr id="3" name="Obraz 2" descr="ratusz poznań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500042"/>
            <a:ext cx="4143404" cy="572700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9600" dirty="0" smtClean="0"/>
              <a:t>10.</a:t>
            </a:r>
            <a:endParaRPr lang="pl-PL" sz="9600" dirty="0"/>
          </a:p>
        </p:txBody>
      </p:sp>
      <p:pic>
        <p:nvPicPr>
          <p:cNvPr id="3" name="Obraz 2" descr="romanski mu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857364"/>
            <a:ext cx="8072494" cy="35719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9600" dirty="0" smtClean="0"/>
              <a:t>11.</a:t>
            </a:r>
            <a:endParaRPr lang="pl-PL" sz="9600" dirty="0"/>
          </a:p>
        </p:txBody>
      </p:sp>
      <p:pic>
        <p:nvPicPr>
          <p:cNvPr id="3" name="Obraz 2" descr="romańskie-wnętrze-kościoła-Notre-Da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142984"/>
            <a:ext cx="7929618" cy="503910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9600" dirty="0" smtClean="0"/>
              <a:t>12.</a:t>
            </a:r>
            <a:endParaRPr lang="pl-PL" sz="9600" dirty="0"/>
          </a:p>
        </p:txBody>
      </p:sp>
      <p:pic>
        <p:nvPicPr>
          <p:cNvPr id="3" name="Obraz 2" descr="witraż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166098"/>
            <a:ext cx="7858180" cy="48489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9600" dirty="0" smtClean="0"/>
              <a:t>1.</a:t>
            </a:r>
            <a:endParaRPr lang="pl-PL" sz="9600" dirty="0"/>
          </a:p>
        </p:txBody>
      </p:sp>
      <p:pic>
        <p:nvPicPr>
          <p:cNvPr id="3" name="Obraz 2" descr="cegły-gotyckie-590x39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285860"/>
            <a:ext cx="7572428" cy="50183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9600" dirty="0" smtClean="0"/>
              <a:t>2.</a:t>
            </a:r>
            <a:endParaRPr lang="pl-PL" sz="9600" dirty="0"/>
          </a:p>
        </p:txBody>
      </p:sp>
      <p:pic>
        <p:nvPicPr>
          <p:cNvPr id="3" name="Obraz 2" descr="drzwi-koszalin-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428604"/>
            <a:ext cx="3922086" cy="60007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9600" dirty="0" smtClean="0"/>
              <a:t>3.</a:t>
            </a:r>
            <a:endParaRPr lang="pl-PL" sz="9600" dirty="0"/>
          </a:p>
        </p:txBody>
      </p:sp>
      <p:pic>
        <p:nvPicPr>
          <p:cNvPr id="3" name="Obraz 2" descr="gotyckie wnętrz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578" y="1357298"/>
            <a:ext cx="7679388" cy="51102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9600" dirty="0" smtClean="0"/>
              <a:t>4.</a:t>
            </a:r>
            <a:endParaRPr lang="pl-PL" sz="9600" dirty="0"/>
          </a:p>
        </p:txBody>
      </p:sp>
      <p:pic>
        <p:nvPicPr>
          <p:cNvPr id="3" name="Obraz 2" descr="kamieni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571479"/>
            <a:ext cx="5214974" cy="594132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9600" dirty="0" smtClean="0"/>
              <a:t>5.</a:t>
            </a:r>
            <a:endParaRPr lang="pl-PL" sz="9600" dirty="0"/>
          </a:p>
        </p:txBody>
      </p:sp>
      <p:pic>
        <p:nvPicPr>
          <p:cNvPr id="3" name="Obraz 2" descr="kolon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428736"/>
            <a:ext cx="7072362" cy="493728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9600" dirty="0" smtClean="0"/>
              <a:t>6.</a:t>
            </a:r>
            <a:endParaRPr lang="pl-PL" sz="9600" dirty="0"/>
          </a:p>
        </p:txBody>
      </p:sp>
      <p:pic>
        <p:nvPicPr>
          <p:cNvPr id="3" name="Obraz 2" descr="kościół romański w str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428604"/>
            <a:ext cx="4500594" cy="60085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9600" dirty="0" smtClean="0"/>
              <a:t>7.</a:t>
            </a:r>
            <a:endParaRPr lang="pl-PL" sz="9600" dirty="0"/>
          </a:p>
        </p:txBody>
      </p:sp>
      <p:pic>
        <p:nvPicPr>
          <p:cNvPr id="3" name="Obraz 2" descr="obraz goty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357166"/>
            <a:ext cx="3786214" cy="60409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9600" dirty="0" smtClean="0"/>
              <a:t>8.</a:t>
            </a:r>
            <a:endParaRPr lang="pl-PL" sz="9600" dirty="0"/>
          </a:p>
        </p:txBody>
      </p:sp>
      <p:pic>
        <p:nvPicPr>
          <p:cNvPr id="3" name="Obraz 2" descr="portal gotyck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500042"/>
            <a:ext cx="4514876" cy="581461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</TotalTime>
  <Words>31</Words>
  <Application>Microsoft Office PowerPoint</Application>
  <PresentationFormat>Pokaz na ekranie (4:3)</PresentationFormat>
  <Paragraphs>15</Paragraphs>
  <Slides>13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Papier</vt:lpstr>
      <vt:lpstr>QUIZ HISTORYCZNY  „STYL ROMAŃSKI CZY GOTYCKI?”</vt:lpstr>
      <vt:lpstr>1.</vt:lpstr>
      <vt:lpstr>2.</vt:lpstr>
      <vt:lpstr>3.</vt:lpstr>
      <vt:lpstr>4.</vt:lpstr>
      <vt:lpstr>5.</vt:lpstr>
      <vt:lpstr>6.</vt:lpstr>
      <vt:lpstr>7.</vt:lpstr>
      <vt:lpstr>8.</vt:lpstr>
      <vt:lpstr>9.</vt:lpstr>
      <vt:lpstr>10.</vt:lpstr>
      <vt:lpstr>11.</vt:lpstr>
      <vt:lpstr>12.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Marcin</dc:creator>
  <cp:lastModifiedBy>GRAŻYNA FRĄCZEK</cp:lastModifiedBy>
  <cp:revision>3</cp:revision>
  <dcterms:created xsi:type="dcterms:W3CDTF">2016-03-06T18:59:05Z</dcterms:created>
  <dcterms:modified xsi:type="dcterms:W3CDTF">2018-07-25T11:56:53Z</dcterms:modified>
</cp:coreProperties>
</file>